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6" r:id="rId13"/>
    <p:sldId id="271" r:id="rId14"/>
    <p:sldId id="267" r:id="rId15"/>
    <p:sldId id="276" r:id="rId16"/>
    <p:sldId id="273" r:id="rId17"/>
    <p:sldId id="274" r:id="rId18"/>
    <p:sldId id="275" r:id="rId19"/>
    <p:sldId id="268" r:id="rId20"/>
    <p:sldId id="269" r:id="rId21"/>
    <p:sldId id="270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 autoAdjust="0"/>
    <p:restoredTop sz="94541" autoAdjust="0"/>
  </p:normalViewPr>
  <p:slideViewPr>
    <p:cSldViewPr snapToGrid="0" snapToObjects="1">
      <p:cViewPr varScale="1">
        <p:scale>
          <a:sx n="81" d="100"/>
          <a:sy n="81" d="100"/>
        </p:scale>
        <p:origin x="-104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828C86B-DFDA-324C-BEB0-4ACC8F94FC67}" type="datetimeFigureOut">
              <a:rPr lang="en-US" smtClean="0"/>
              <a:pPr/>
              <a:t>9/30/15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9078786-5546-1247-844D-AF9E87067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091" y="1676400"/>
            <a:ext cx="7906109" cy="1524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Arial Black"/>
                <a:cs typeface="Arial Black"/>
              </a:rPr>
              <a:t>Internal Organs</a:t>
            </a:r>
            <a:endParaRPr lang="en-US" sz="5400" b="1" dirty="0"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293" y="3203574"/>
            <a:ext cx="7464437" cy="1825625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latin typeface="Arial Black"/>
                <a:cs typeface="Arial Black"/>
              </a:rPr>
              <a:t>Órganos</a:t>
            </a:r>
            <a:r>
              <a:rPr lang="en-US" sz="5400" b="1" dirty="0" smtClean="0">
                <a:latin typeface="Arial Black"/>
                <a:cs typeface="Arial Black"/>
              </a:rPr>
              <a:t> </a:t>
            </a:r>
            <a:r>
              <a:rPr lang="en-US" sz="5400" b="1" dirty="0" err="1" smtClean="0">
                <a:latin typeface="Arial Black"/>
                <a:cs typeface="Arial Black"/>
              </a:rPr>
              <a:t>internos</a:t>
            </a:r>
            <a:endParaRPr lang="en-US" sz="5400" b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3481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latin typeface="Arial Black"/>
                <a:cs typeface="Arial Black"/>
              </a:rPr>
              <a:t>Bladder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Vejiga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580518"/>
            <a:ext cx="4572000" cy="375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1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PANCREAS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4035992" cy="1530285"/>
          </a:xfrm>
        </p:spPr>
        <p:txBody>
          <a:bodyPr>
            <a:normAutofit/>
          </a:bodyPr>
          <a:lstStyle/>
          <a:p>
            <a:r>
              <a:rPr lang="en-US" sz="6000" dirty="0" err="1"/>
              <a:t>páncreas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388" y="2754827"/>
            <a:ext cx="4760933" cy="29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latin typeface="Arial Black"/>
                <a:cs typeface="Arial Black"/>
              </a:rPr>
              <a:t>Uterus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Útero</a:t>
            </a:r>
            <a:r>
              <a:rPr lang="en-US" sz="5000" b="1" dirty="0" smtClean="0">
                <a:latin typeface="Arial Black"/>
                <a:cs typeface="Arial Black"/>
              </a:rPr>
              <a:t> </a:t>
            </a:r>
          </a:p>
          <a:p>
            <a:r>
              <a:rPr lang="en-US" sz="5000" b="1" dirty="0" err="1" smtClean="0">
                <a:latin typeface="Arial Black"/>
                <a:cs typeface="Arial Black"/>
              </a:rPr>
              <a:t>Matriz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40" y="1417638"/>
            <a:ext cx="5132641" cy="405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5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7319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Other structures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59358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 smtClean="0"/>
              <a:t>BOne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1"/>
            <a:ext cx="3547533" cy="3733800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H</a:t>
            </a:r>
            <a:r>
              <a:rPr lang="en-US" sz="4000" b="1" dirty="0" err="1" smtClean="0"/>
              <a:t>ueso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147" y="626535"/>
            <a:ext cx="3765054" cy="47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9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Spine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1"/>
            <a:ext cx="3547533" cy="37338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Espina</a:t>
            </a:r>
            <a:r>
              <a:rPr lang="en-US" sz="4000" b="1" dirty="0" smtClean="0"/>
              <a:t> dorsal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340"/>
          <a:stretch/>
        </p:blipFill>
        <p:spPr>
          <a:xfrm>
            <a:off x="3920830" y="697253"/>
            <a:ext cx="4882856" cy="488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1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Rib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1"/>
            <a:ext cx="3547533" cy="37338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Costilla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70" y="394918"/>
            <a:ext cx="395333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06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nerve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1"/>
            <a:ext cx="3547533" cy="37338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Nervio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264" y="561019"/>
            <a:ext cx="3099195" cy="50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joint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1"/>
            <a:ext cx="3547533" cy="37338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Coyuntura</a:t>
            </a:r>
            <a:endParaRPr lang="en-US" sz="4000" b="1" dirty="0" smtClean="0"/>
          </a:p>
          <a:p>
            <a:r>
              <a:rPr lang="en-US" sz="4000" b="1" dirty="0" err="1" smtClean="0"/>
              <a:t>Articulación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12" t="6381"/>
          <a:stretch/>
        </p:blipFill>
        <p:spPr>
          <a:xfrm>
            <a:off x="4783333" y="1187674"/>
            <a:ext cx="3976145" cy="42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1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Veins and Arteries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4021667" cy="37338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Venas</a:t>
            </a:r>
            <a:endParaRPr lang="en-US" sz="4000" b="1" dirty="0" smtClean="0"/>
          </a:p>
          <a:p>
            <a:r>
              <a:rPr lang="en-US" sz="4000" b="1" dirty="0" err="1" smtClean="0"/>
              <a:t>Arterias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692" y="1134532"/>
            <a:ext cx="2769508" cy="481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latin typeface="Arial Black"/>
                <a:cs typeface="Arial Black"/>
              </a:rPr>
              <a:t>Brain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Cerebro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99" r="5511"/>
          <a:stretch/>
        </p:blipFill>
        <p:spPr>
          <a:xfrm>
            <a:off x="4364080" y="1806738"/>
            <a:ext cx="4388994" cy="35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MUscle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378200" cy="37338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Músculo</a:t>
            </a:r>
            <a:endParaRPr lang="en-US" sz="4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926" y="778933"/>
            <a:ext cx="3972274" cy="49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44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/>
              <a:t>SKIN</a:t>
            </a:r>
            <a:endParaRPr lang="en-US" sz="5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987800" cy="37338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Piel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1016000"/>
            <a:ext cx="38367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7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-media-cache-ak0.pinimg.com/originals/f3/37/12/f33712990fd670d8d8fd6b18eade42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961" y="0"/>
            <a:ext cx="7625239" cy="6780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latin typeface="Arial Black"/>
                <a:cs typeface="Arial Black"/>
              </a:rPr>
              <a:t>Lungs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16" y="1459099"/>
            <a:ext cx="7772400" cy="3733800"/>
          </a:xfrm>
        </p:spPr>
        <p:txBody>
          <a:bodyPr/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Pulmones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16463" r="18971"/>
          <a:stretch/>
        </p:blipFill>
        <p:spPr>
          <a:xfrm>
            <a:off x="4280920" y="92662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latin typeface="Arial Black"/>
                <a:cs typeface="Arial Black"/>
              </a:rPr>
              <a:t>Heart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6347141" cy="1786175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latin typeface="Arial Black"/>
                <a:cs typeface="Arial Black"/>
              </a:rPr>
              <a:t>Corazon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70" y="1005885"/>
            <a:ext cx="4797496" cy="47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04" y="204087"/>
            <a:ext cx="7772400" cy="1143000"/>
          </a:xfrm>
        </p:spPr>
        <p:txBody>
          <a:bodyPr/>
          <a:lstStyle/>
          <a:p>
            <a:r>
              <a:rPr lang="en-US" sz="5000" b="1" dirty="0" smtClean="0">
                <a:latin typeface="Arial Black"/>
                <a:cs typeface="Arial Black"/>
              </a:rPr>
              <a:t>Stomach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60" y="1553167"/>
            <a:ext cx="7772400" cy="3733800"/>
          </a:xfrm>
        </p:spPr>
        <p:txBody>
          <a:bodyPr/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Estómago</a:t>
            </a:r>
            <a:r>
              <a:rPr lang="en-US" sz="5000" b="1" dirty="0" smtClean="0">
                <a:latin typeface="Arial Black"/>
                <a:cs typeface="Arial Black"/>
              </a:rPr>
              <a:t>	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35397" y="108176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8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48" y="274638"/>
            <a:ext cx="7772400" cy="1143000"/>
          </a:xfrm>
        </p:spPr>
        <p:txBody>
          <a:bodyPr/>
          <a:lstStyle/>
          <a:p>
            <a:r>
              <a:rPr lang="en-US" sz="5000" b="1" dirty="0" smtClean="0">
                <a:latin typeface="Arial Black"/>
                <a:cs typeface="Arial Black"/>
              </a:rPr>
              <a:t>Intestines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848" y="1600201"/>
            <a:ext cx="7772400" cy="3733800"/>
          </a:xfrm>
        </p:spPr>
        <p:txBody>
          <a:bodyPr/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Intestinos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12325" y="122285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0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156" y="274638"/>
            <a:ext cx="7772400" cy="1143000"/>
          </a:xfrm>
        </p:spPr>
        <p:txBody>
          <a:bodyPr/>
          <a:lstStyle/>
          <a:p>
            <a:r>
              <a:rPr lang="en-US" sz="5000" b="1" dirty="0" smtClean="0">
                <a:latin typeface="Arial Black"/>
                <a:cs typeface="Arial Black"/>
              </a:rPr>
              <a:t>Liver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898" y="1442233"/>
            <a:ext cx="7772400" cy="3733800"/>
          </a:xfrm>
        </p:spPr>
        <p:txBody>
          <a:bodyPr>
            <a:normAutofit/>
          </a:bodyPr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Hígado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503" y="1983112"/>
            <a:ext cx="5486400" cy="35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8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latin typeface="Arial Black"/>
                <a:cs typeface="Arial Black"/>
              </a:rPr>
              <a:t>Kidney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000" b="1" dirty="0" err="1" smtClean="0">
                <a:latin typeface="Arial Black"/>
                <a:cs typeface="Arial Black"/>
              </a:rPr>
              <a:t>Riñón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74" y="106489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5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latin typeface="Arial Black"/>
                <a:cs typeface="Arial Black"/>
              </a:rPr>
              <a:t>Rectum</a:t>
            </a:r>
            <a:endParaRPr lang="en-US" sz="5000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latin typeface="Arial Black"/>
                <a:cs typeface="Arial Black"/>
              </a:rPr>
              <a:t>Recto </a:t>
            </a:r>
            <a:endParaRPr lang="en-US" sz="5000" b="1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b="7174"/>
          <a:stretch/>
        </p:blipFill>
        <p:spPr>
          <a:xfrm>
            <a:off x="4223912" y="89179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0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146</TotalTime>
  <Words>50</Words>
  <Application>Microsoft Macintosh PowerPoint</Application>
  <PresentationFormat>On-screen Show (4:3)</PresentationFormat>
  <Paragraphs>44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Urban Pop</vt:lpstr>
      <vt:lpstr>Internal Organs</vt:lpstr>
      <vt:lpstr>Brain</vt:lpstr>
      <vt:lpstr>Lungs</vt:lpstr>
      <vt:lpstr>Heart</vt:lpstr>
      <vt:lpstr>Stomach</vt:lpstr>
      <vt:lpstr>Intestines</vt:lpstr>
      <vt:lpstr>Liver</vt:lpstr>
      <vt:lpstr>Kidney</vt:lpstr>
      <vt:lpstr>Rectum</vt:lpstr>
      <vt:lpstr>Bladder</vt:lpstr>
      <vt:lpstr>PANCREAS</vt:lpstr>
      <vt:lpstr>Uterus</vt:lpstr>
      <vt:lpstr>Other structures</vt:lpstr>
      <vt:lpstr>BOne</vt:lpstr>
      <vt:lpstr>Spine</vt:lpstr>
      <vt:lpstr>Rib</vt:lpstr>
      <vt:lpstr>nerve</vt:lpstr>
      <vt:lpstr>joint</vt:lpstr>
      <vt:lpstr>Veins and Arteries</vt:lpstr>
      <vt:lpstr>MUscle</vt:lpstr>
      <vt:lpstr>SKIN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Organs</dc:title>
  <dc:creator>Gladiola Martinez</dc:creator>
  <cp:lastModifiedBy>Kyle Little</cp:lastModifiedBy>
  <cp:revision>16</cp:revision>
  <dcterms:created xsi:type="dcterms:W3CDTF">2014-03-06T01:17:25Z</dcterms:created>
  <dcterms:modified xsi:type="dcterms:W3CDTF">2015-09-30T19:52:46Z</dcterms:modified>
</cp:coreProperties>
</file>